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1F988A-775C-44B3-8201-1ECF3DDAC6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Cristo no meu coração; </a:t>
            </a:r>
          </a:p>
          <a:p>
            <a:r>
              <a:rPr lang="pt-BR" dirty="0"/>
              <a:t>Com Cristo no meu coração; </a:t>
            </a:r>
          </a:p>
          <a:p>
            <a:r>
              <a:rPr lang="pt-BR" dirty="0"/>
              <a:t>Alegria sem-par </a:t>
            </a:r>
          </a:p>
          <a:p>
            <a:r>
              <a:rPr lang="pt-BR" dirty="0"/>
              <a:t>vem meu ser inundar,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3461219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805E3E-DBC2-4111-AB26-92C80E22E3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mudança gloriosa </a:t>
            </a:r>
          </a:p>
          <a:p>
            <a:r>
              <a:rPr lang="pt-BR" dirty="0"/>
              <a:t>em meu ser se operou</a:t>
            </a:r>
          </a:p>
          <a:p>
            <a:r>
              <a:rPr lang="pt-BR" dirty="0"/>
              <a:t>Com Cristo no meu coração; </a:t>
            </a:r>
          </a:p>
        </p:txBody>
      </p:sp>
    </p:spTree>
    <p:extLst>
      <p:ext uri="{BB962C8B-B14F-4D97-AF65-F5344CB8AC3E}">
        <p14:creationId xmlns:p14="http://schemas.microsoft.com/office/powerpoint/2010/main" val="2816863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57D9BCAA-BE0C-424E-87A3-861FB7FD3C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minha alma alcançou </a:t>
            </a:r>
          </a:p>
          <a:p>
            <a:r>
              <a:rPr lang="pt-BR" dirty="0"/>
              <a:t>luz que muito buscou,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981410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1F988A-775C-44B3-8201-1ECF3DDAC6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Cristo no meu coração; </a:t>
            </a:r>
          </a:p>
          <a:p>
            <a:r>
              <a:rPr lang="pt-BR" dirty="0"/>
              <a:t>Com Cristo no meu coração; </a:t>
            </a:r>
          </a:p>
          <a:p>
            <a:r>
              <a:rPr lang="pt-BR" dirty="0"/>
              <a:t>Alegria sem-par </a:t>
            </a:r>
          </a:p>
          <a:p>
            <a:r>
              <a:rPr lang="pt-BR" dirty="0"/>
              <a:t>vem meu ser inundar,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3175722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AE01FC8-097C-4DDB-8748-D44F1E007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Eu possuo esperanças </a:t>
            </a:r>
          </a:p>
          <a:p>
            <a:r>
              <a:rPr lang="pt-BR" dirty="0"/>
              <a:t>mui belas, reais, </a:t>
            </a:r>
          </a:p>
          <a:p>
            <a:r>
              <a:rPr lang="pt-BR" dirty="0"/>
              <a:t>Com Cristo no meu coração.</a:t>
            </a:r>
          </a:p>
        </p:txBody>
      </p:sp>
    </p:spTree>
    <p:extLst>
      <p:ext uri="{BB962C8B-B14F-4D97-AF65-F5344CB8AC3E}">
        <p14:creationId xmlns:p14="http://schemas.microsoft.com/office/powerpoint/2010/main" val="214249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94E21EB-E220-4939-920D-903D153710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nenhuma tristeza </a:t>
            </a:r>
          </a:p>
          <a:p>
            <a:r>
              <a:rPr lang="pt-BR" dirty="0"/>
              <a:t>me turba jamais,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80666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1F988A-775C-44B3-8201-1ECF3DDAC6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 Cristo no meu coração; </a:t>
            </a:r>
          </a:p>
          <a:p>
            <a:r>
              <a:rPr lang="pt-BR" dirty="0"/>
              <a:t>Com Cristo no meu coração; </a:t>
            </a:r>
          </a:p>
          <a:p>
            <a:r>
              <a:rPr lang="pt-BR" dirty="0"/>
              <a:t>Alegria sem-par </a:t>
            </a:r>
          </a:p>
          <a:p>
            <a:r>
              <a:rPr lang="pt-BR" dirty="0"/>
              <a:t>vem meu ser inundar,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3918950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9226E7D-FBAC-4116-87E1-756399D892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na santa cidade </a:t>
            </a:r>
          </a:p>
          <a:p>
            <a:r>
              <a:rPr lang="pt-BR" dirty="0" err="1"/>
              <a:t>p’ra</a:t>
            </a:r>
            <a:r>
              <a:rPr lang="pt-BR" dirty="0"/>
              <a:t> sempre estarei </a:t>
            </a:r>
          </a:p>
          <a:p>
            <a:r>
              <a:rPr lang="pt-BR" dirty="0"/>
              <a:t>Com Cristo no meu coração; </a:t>
            </a:r>
          </a:p>
        </p:txBody>
      </p:sp>
    </p:spTree>
    <p:extLst>
      <p:ext uri="{BB962C8B-B14F-4D97-AF65-F5344CB8AC3E}">
        <p14:creationId xmlns:p14="http://schemas.microsoft.com/office/powerpoint/2010/main" val="730665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 CRISTO NO MEU CORAÇÃO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410</a:t>
            </a: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1F74A6AF-4DB0-4A0E-8679-7D40473996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Lá, com grande </a:t>
            </a:r>
          </a:p>
          <a:p>
            <a:r>
              <a:rPr lang="pt-BR" dirty="0"/>
              <a:t>Alegria, afinal, entrarei, </a:t>
            </a:r>
          </a:p>
          <a:p>
            <a:r>
              <a:rPr lang="pt-BR" dirty="0"/>
              <a:t>Com Cristo no meu coração. </a:t>
            </a:r>
          </a:p>
        </p:txBody>
      </p:sp>
    </p:spTree>
    <p:extLst>
      <p:ext uri="{BB962C8B-B14F-4D97-AF65-F5344CB8AC3E}">
        <p14:creationId xmlns:p14="http://schemas.microsoft.com/office/powerpoint/2010/main" val="3517927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165</Words>
  <Application>Microsoft Office PowerPoint</Application>
  <PresentationFormat>Apresentação na tela (16:9)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  <vt:lpstr>COM CRISTO NO MEU CORAÇÃO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26</cp:revision>
  <dcterms:created xsi:type="dcterms:W3CDTF">2019-03-12T19:19:25Z</dcterms:created>
  <dcterms:modified xsi:type="dcterms:W3CDTF">2019-06-12T22:57:12Z</dcterms:modified>
</cp:coreProperties>
</file>

<file path=docProps/thumbnail.jpeg>
</file>